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384D9C-C7DC-4175-8548-0F427555CFB8}" type="datetimeFigureOut">
              <a:rPr lang="en-US" smtClean="0"/>
              <a:t>4/4/2012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831EE1-1BCA-479A-B7F0-F86447CD316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831EE1-1BCA-479A-B7F0-F86447CD316D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FF598-400E-435C-A457-070E3846C3B3}" type="datetimeFigureOut">
              <a:rPr lang="en-US" smtClean="0"/>
              <a:t>4/4/2012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99A4220-D1B5-4418-97C7-D164AC5BFA8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FF598-400E-435C-A457-070E3846C3B3}" type="datetimeFigureOut">
              <a:rPr lang="en-US" smtClean="0"/>
              <a:t>4/4/2012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A4220-D1B5-4418-97C7-D164AC5BFA8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FF598-400E-435C-A457-070E3846C3B3}" type="datetimeFigureOut">
              <a:rPr lang="en-US" smtClean="0"/>
              <a:t>4/4/2012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A4220-D1B5-4418-97C7-D164AC5BFA8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FF598-400E-435C-A457-070E3846C3B3}" type="datetimeFigureOut">
              <a:rPr lang="en-US" smtClean="0"/>
              <a:t>4/4/2012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99A4220-D1B5-4418-97C7-D164AC5BFA8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FF598-400E-435C-A457-070E3846C3B3}" type="datetimeFigureOut">
              <a:rPr lang="en-US" smtClean="0"/>
              <a:t>4/4/2012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A4220-D1B5-4418-97C7-D164AC5BFA85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FF598-400E-435C-A457-070E3846C3B3}" type="datetimeFigureOut">
              <a:rPr lang="en-US" smtClean="0"/>
              <a:t>4/4/2012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A4220-D1B5-4418-97C7-D164AC5BFA8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FF598-400E-435C-A457-070E3846C3B3}" type="datetimeFigureOut">
              <a:rPr lang="en-US" smtClean="0"/>
              <a:t>4/4/2012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899A4220-D1B5-4418-97C7-D164AC5BFA8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FF598-400E-435C-A457-070E3846C3B3}" type="datetimeFigureOut">
              <a:rPr lang="en-US" smtClean="0"/>
              <a:t>4/4/2012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A4220-D1B5-4418-97C7-D164AC5BFA8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FF598-400E-435C-A457-070E3846C3B3}" type="datetimeFigureOut">
              <a:rPr lang="en-US" smtClean="0"/>
              <a:t>4/4/2012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A4220-D1B5-4418-97C7-D164AC5BFA8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FF598-400E-435C-A457-070E3846C3B3}" type="datetimeFigureOut">
              <a:rPr lang="en-US" smtClean="0"/>
              <a:t>4/4/2012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A4220-D1B5-4418-97C7-D164AC5BFA8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FF598-400E-435C-A457-070E3846C3B3}" type="datetimeFigureOut">
              <a:rPr lang="en-US" smtClean="0"/>
              <a:t>4/4/2012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A4220-D1B5-4418-97C7-D164AC5BFA85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86FF598-400E-435C-A457-070E3846C3B3}" type="datetimeFigureOut">
              <a:rPr lang="en-US" smtClean="0"/>
              <a:t>4/4/2012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99A4220-D1B5-4418-97C7-D164AC5BFA8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t="18750" r="47656" b="56250"/>
          <a:stretch>
            <a:fillRect/>
          </a:stretch>
        </p:blipFill>
        <p:spPr bwMode="auto">
          <a:xfrm>
            <a:off x="981075" y="1981200"/>
            <a:ext cx="7019925" cy="2514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1981200" y="1120914"/>
            <a:ext cx="4953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Lucida Handwriting" pitchFamily="66" charset="0"/>
              </a:rPr>
              <a:t>www.Thrall.org</a:t>
            </a:r>
            <a:endParaRPr lang="en-US" sz="4000" dirty="0">
              <a:latin typeface="Lucida Handwriting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71800" y="4724400"/>
            <a:ext cx="5105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Lucida Handwriting" pitchFamily="66" charset="0"/>
              </a:rPr>
              <a:t>By: Emily </a:t>
            </a:r>
            <a:r>
              <a:rPr lang="en-US" sz="2000" dirty="0" err="1" smtClean="0">
                <a:latin typeface="Lucida Handwriting" pitchFamily="66" charset="0"/>
              </a:rPr>
              <a:t>DeLeskey</a:t>
            </a:r>
            <a:endParaRPr lang="en-US" sz="2000" dirty="0">
              <a:latin typeface="Lucida Handwriting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 l="10938" t="16667" r="14843" b="5208"/>
          <a:stretch>
            <a:fillRect/>
          </a:stretch>
        </p:blipFill>
        <p:spPr bwMode="auto">
          <a:xfrm>
            <a:off x="777240" y="838200"/>
            <a:ext cx="7528560" cy="5943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Rectangle 5"/>
          <p:cNvSpPr/>
          <p:nvPr/>
        </p:nvSpPr>
        <p:spPr>
          <a:xfrm>
            <a:off x="1905000" y="152400"/>
            <a:ext cx="462177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smtClean="0">
                <a:latin typeface="Lucida Handwriting" pitchFamily="66" charset="0"/>
              </a:rPr>
              <a:t>www.Thrall.org</a:t>
            </a:r>
            <a:endParaRPr lang="en-US" sz="4000" dirty="0">
              <a:latin typeface="Lucida Handwriting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t="26042" r="72656" b="30208"/>
          <a:stretch>
            <a:fillRect/>
          </a:stretch>
        </p:blipFill>
        <p:spPr bwMode="auto">
          <a:xfrm>
            <a:off x="304800" y="1905000"/>
            <a:ext cx="2667000" cy="32004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1905000" y="152400"/>
            <a:ext cx="4800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Lucida Handwriting" pitchFamily="66" charset="0"/>
              </a:rPr>
              <a:t>www.Thrall.org</a:t>
            </a:r>
            <a:endParaRPr lang="en-US" sz="4000" dirty="0">
              <a:latin typeface="Lucida Handwriting" pitchFamily="66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 t="36458" r="74219" b="36459"/>
          <a:stretch>
            <a:fillRect/>
          </a:stretch>
        </p:blipFill>
        <p:spPr bwMode="auto">
          <a:xfrm>
            <a:off x="3352800" y="2514600"/>
            <a:ext cx="2514600" cy="19812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 t="30208" r="73438" b="21875"/>
          <a:stretch>
            <a:fillRect/>
          </a:stretch>
        </p:blipFill>
        <p:spPr bwMode="auto">
          <a:xfrm>
            <a:off x="6248400" y="1905000"/>
            <a:ext cx="2590800" cy="35052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TextBox 7"/>
          <p:cNvSpPr txBox="1"/>
          <p:nvPr/>
        </p:nvSpPr>
        <p:spPr>
          <a:xfrm>
            <a:off x="152400" y="5540514"/>
            <a:ext cx="289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Lucida Handwriting" pitchFamily="66" charset="0"/>
              </a:rPr>
              <a:t>What’s happening </a:t>
            </a:r>
          </a:p>
          <a:p>
            <a:r>
              <a:rPr lang="en-US" sz="2000" dirty="0">
                <a:latin typeface="Lucida Handwriting" pitchFamily="66" charset="0"/>
              </a:rPr>
              <a:t> </a:t>
            </a:r>
            <a:r>
              <a:rPr lang="en-US" sz="2000" dirty="0" smtClean="0">
                <a:latin typeface="Lucida Handwriting" pitchFamily="66" charset="0"/>
              </a:rPr>
              <a:t>      at Thrall?</a:t>
            </a:r>
            <a:endParaRPr lang="en-US" sz="2000" dirty="0">
              <a:latin typeface="Lucida Handwriting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05200" y="4876800"/>
            <a:ext cx="2362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Lucida Handwriting" pitchFamily="66" charset="0"/>
              </a:rPr>
              <a:t>What’s happening in the USA and abroad?</a:t>
            </a:r>
            <a:endParaRPr lang="en-US" sz="2000" dirty="0">
              <a:latin typeface="Lucida Handwriting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48400" y="5638800"/>
            <a:ext cx="2743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Lucida Handwriting" pitchFamily="66" charset="0"/>
              </a:rPr>
              <a:t>What are </a:t>
            </a:r>
            <a:r>
              <a:rPr lang="en-US" sz="2000" dirty="0" err="1" smtClean="0">
                <a:latin typeface="Lucida Handwriting" pitchFamily="66" charset="0"/>
              </a:rPr>
              <a:t>Thrallers</a:t>
            </a:r>
            <a:r>
              <a:rPr lang="en-US" sz="2000" dirty="0" smtClean="0">
                <a:latin typeface="Lucida Handwriting" pitchFamily="66" charset="0"/>
              </a:rPr>
              <a:t> talking about?</a:t>
            </a:r>
            <a:endParaRPr lang="en-US" sz="2000" dirty="0">
              <a:latin typeface="Lucida Handwriting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905000" y="152400"/>
            <a:ext cx="462177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smtClean="0">
                <a:latin typeface="Lucida Handwriting" pitchFamily="66" charset="0"/>
              </a:rPr>
              <a:t>www.Thrall.org</a:t>
            </a:r>
            <a:endParaRPr lang="en-US" sz="4000" dirty="0">
              <a:latin typeface="Lucida Handwriting" pitchFamily="66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27344" t="20833" r="35156" b="28125"/>
          <a:stretch>
            <a:fillRect/>
          </a:stretch>
        </p:blipFill>
        <p:spPr bwMode="auto">
          <a:xfrm>
            <a:off x="533400" y="1371600"/>
            <a:ext cx="3657600" cy="37338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 l="28125" t="47917" r="40625" b="13542"/>
          <a:stretch>
            <a:fillRect/>
          </a:stretch>
        </p:blipFill>
        <p:spPr bwMode="auto">
          <a:xfrm>
            <a:off x="4724400" y="1905000"/>
            <a:ext cx="3048000" cy="28194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TextBox 7"/>
          <p:cNvSpPr txBox="1"/>
          <p:nvPr/>
        </p:nvSpPr>
        <p:spPr>
          <a:xfrm>
            <a:off x="1981200" y="5619690"/>
            <a:ext cx="5257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Lucida Handwriting" pitchFamily="66" charset="0"/>
              </a:rPr>
              <a:t>What can’t Thrall help me find?</a:t>
            </a:r>
            <a:endParaRPr lang="en-US" sz="2000" dirty="0">
              <a:latin typeface="Lucida Handwriting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69531" t="32292" r="8594" b="22916"/>
          <a:stretch>
            <a:fillRect/>
          </a:stretch>
        </p:blipFill>
        <p:spPr bwMode="auto">
          <a:xfrm>
            <a:off x="1524000" y="1676400"/>
            <a:ext cx="2133600" cy="3276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 l="69531" t="41667" r="6250" b="13542"/>
          <a:stretch>
            <a:fillRect/>
          </a:stretch>
        </p:blipFill>
        <p:spPr bwMode="auto">
          <a:xfrm>
            <a:off x="5257800" y="1676400"/>
            <a:ext cx="2362200" cy="3276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Rectangle 5"/>
          <p:cNvSpPr/>
          <p:nvPr/>
        </p:nvSpPr>
        <p:spPr>
          <a:xfrm>
            <a:off x="1905000" y="152400"/>
            <a:ext cx="5638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 smtClean="0">
                <a:latin typeface="Lucida Handwriting" pitchFamily="66" charset="0"/>
              </a:rPr>
              <a:t>www.Thrall.org</a:t>
            </a:r>
            <a:endParaRPr lang="en-US" sz="4000" dirty="0">
              <a:latin typeface="Lucida Handwriting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43200" y="5543490"/>
            <a:ext cx="3581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Lucida Handwriting" pitchFamily="66" charset="0"/>
              </a:rPr>
              <a:t>For the book worms…</a:t>
            </a:r>
            <a:endParaRPr lang="en-US" sz="2000" dirty="0">
              <a:latin typeface="Lucida Handwriting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905000" y="152400"/>
            <a:ext cx="462177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smtClean="0">
                <a:latin typeface="Lucida Handwriting" pitchFamily="66" charset="0"/>
              </a:rPr>
              <a:t>www.Thrall.org</a:t>
            </a:r>
            <a:endParaRPr lang="en-US" sz="4000" dirty="0">
              <a:latin typeface="Lucida Handwriting" pitchFamily="66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l="21875" t="34375" r="39063" b="23958"/>
          <a:stretch>
            <a:fillRect/>
          </a:stretch>
        </p:blipFill>
        <p:spPr bwMode="auto">
          <a:xfrm>
            <a:off x="1028700" y="1447800"/>
            <a:ext cx="2857500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TextBox 5"/>
          <p:cNvSpPr txBox="1"/>
          <p:nvPr/>
        </p:nvSpPr>
        <p:spPr>
          <a:xfrm>
            <a:off x="4114800" y="1371600"/>
            <a:ext cx="4114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Lucida Handwriting" pitchFamily="66" charset="0"/>
              </a:rPr>
              <a:t>Can Thrall help find me money for college?</a:t>
            </a:r>
            <a:endParaRPr lang="en-US" sz="2000" dirty="0">
              <a:latin typeface="Lucida Handwriting" pitchFamily="66" charset="0"/>
            </a:endParaRPr>
          </a:p>
        </p:txBody>
      </p:sp>
      <p:sp>
        <p:nvSpPr>
          <p:cNvPr id="12" name="Left-Right Arrow 11"/>
          <p:cNvSpPr/>
          <p:nvPr/>
        </p:nvSpPr>
        <p:spPr>
          <a:xfrm rot="1556418">
            <a:off x="3552288" y="2708361"/>
            <a:ext cx="1267887" cy="14588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 l="13281" t="23958" r="18750" b="10417"/>
          <a:stretch>
            <a:fillRect/>
          </a:stretch>
        </p:blipFill>
        <p:spPr bwMode="auto">
          <a:xfrm>
            <a:off x="4953000" y="2819400"/>
            <a:ext cx="2819400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4" name="Left-Right Arrow 13"/>
          <p:cNvSpPr/>
          <p:nvPr/>
        </p:nvSpPr>
        <p:spPr>
          <a:xfrm rot="19744511">
            <a:off x="3757612" y="4607816"/>
            <a:ext cx="1374342" cy="176288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/>
          <a:srcRect l="10938" t="17708" r="13281" b="8333"/>
          <a:stretch>
            <a:fillRect/>
          </a:stretch>
        </p:blipFill>
        <p:spPr bwMode="auto">
          <a:xfrm>
            <a:off x="685800" y="4419600"/>
            <a:ext cx="2895600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6" name="TextBox 15"/>
          <p:cNvSpPr txBox="1"/>
          <p:nvPr/>
        </p:nvSpPr>
        <p:spPr>
          <a:xfrm>
            <a:off x="5791200" y="6153090"/>
            <a:ext cx="228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Lucida Handwriting" pitchFamily="66" charset="0"/>
              </a:rPr>
              <a:t>Yes it can!</a:t>
            </a:r>
            <a:endParaRPr lang="en-US" sz="2000" dirty="0">
              <a:latin typeface="Lucida Handwriting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905000" y="152400"/>
            <a:ext cx="462177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smtClean="0">
                <a:latin typeface="Lucida Handwriting" pitchFamily="66" charset="0"/>
              </a:rPr>
              <a:t>www.Thrall.org</a:t>
            </a:r>
            <a:endParaRPr lang="en-US" sz="4000" dirty="0">
              <a:latin typeface="Lucida Handwriting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990600"/>
            <a:ext cx="3733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Lucida Handwriting" pitchFamily="66" charset="0"/>
              </a:rPr>
              <a:t>What if I want to get an Eric Carle book for my nephew?</a:t>
            </a:r>
            <a:endParaRPr lang="en-US" sz="2000" dirty="0">
              <a:latin typeface="Lucida Handwriting" pitchFamily="66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 l="23438" t="34375" r="40625" b="37500"/>
          <a:stretch>
            <a:fillRect/>
          </a:stretch>
        </p:blipFill>
        <p:spPr bwMode="auto">
          <a:xfrm>
            <a:off x="5181600" y="1219200"/>
            <a:ext cx="3048000" cy="178904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/>
          <a:srcRect l="18750" t="18750" r="20313" b="28125"/>
          <a:stretch>
            <a:fillRect/>
          </a:stretch>
        </p:blipFill>
        <p:spPr bwMode="auto">
          <a:xfrm>
            <a:off x="806823" y="1981200"/>
            <a:ext cx="3612777" cy="23622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 cstate="print"/>
          <a:srcRect l="24219" t="18750" r="27344" b="31250"/>
          <a:stretch>
            <a:fillRect/>
          </a:stretch>
        </p:blipFill>
        <p:spPr bwMode="auto">
          <a:xfrm>
            <a:off x="4902200" y="3581400"/>
            <a:ext cx="3937000" cy="304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6" cstate="print"/>
          <a:srcRect l="21875" t="19792" r="19531" b="7292"/>
          <a:stretch>
            <a:fillRect/>
          </a:stretch>
        </p:blipFill>
        <p:spPr bwMode="auto">
          <a:xfrm>
            <a:off x="1676400" y="4572000"/>
            <a:ext cx="2286000" cy="2133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0" name="Left-Right Arrow 9"/>
          <p:cNvSpPr/>
          <p:nvPr/>
        </p:nvSpPr>
        <p:spPr>
          <a:xfrm rot="7910161">
            <a:off x="4286065" y="2305426"/>
            <a:ext cx="1143000" cy="15240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Left-Right Arrow 10"/>
          <p:cNvSpPr/>
          <p:nvPr/>
        </p:nvSpPr>
        <p:spPr>
          <a:xfrm rot="2066276">
            <a:off x="3401631" y="3779534"/>
            <a:ext cx="1573719" cy="130305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Left-Right Arrow 11"/>
          <p:cNvSpPr/>
          <p:nvPr/>
        </p:nvSpPr>
        <p:spPr>
          <a:xfrm>
            <a:off x="3810000" y="5562600"/>
            <a:ext cx="1676400" cy="15240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228600" y="5334000"/>
            <a:ext cx="1371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Lucida Handwriting" pitchFamily="66" charset="0"/>
              </a:rPr>
              <a:t>They have plenty!</a:t>
            </a:r>
            <a:endParaRPr lang="en-US" sz="2000" dirty="0">
              <a:latin typeface="Lucida Handwriting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905000" y="152400"/>
            <a:ext cx="462177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smtClean="0">
                <a:latin typeface="Lucida Handwriting" pitchFamily="66" charset="0"/>
              </a:rPr>
              <a:t>www.Thrall.org</a:t>
            </a:r>
            <a:endParaRPr lang="en-US" sz="4000" dirty="0">
              <a:latin typeface="Lucida Handwriting" pitchFamily="66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 t="19792" r="50000" b="55208"/>
          <a:stretch>
            <a:fillRect/>
          </a:stretch>
        </p:blipFill>
        <p:spPr bwMode="auto">
          <a:xfrm>
            <a:off x="1981200" y="2667000"/>
            <a:ext cx="4876800" cy="18288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TextBox 5"/>
          <p:cNvSpPr txBox="1"/>
          <p:nvPr/>
        </p:nvSpPr>
        <p:spPr>
          <a:xfrm>
            <a:off x="339436" y="1593273"/>
            <a:ext cx="4800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Lucida Handwriting" pitchFamily="66" charset="0"/>
              </a:rPr>
              <a:t>What doesn’t Thrall have?</a:t>
            </a:r>
            <a:endParaRPr lang="en-US" sz="2000" dirty="0">
              <a:latin typeface="Lucida Handwriting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71</TotalTime>
  <Words>81</Words>
  <Application>Microsoft Office PowerPoint</Application>
  <PresentationFormat>On-screen Show (4:3)</PresentationFormat>
  <Paragraphs>21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Trek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ccstudent</dc:creator>
  <cp:lastModifiedBy>ccstudent</cp:lastModifiedBy>
  <cp:revision>9</cp:revision>
  <dcterms:created xsi:type="dcterms:W3CDTF">2012-04-04T23:23:35Z</dcterms:created>
  <dcterms:modified xsi:type="dcterms:W3CDTF">2012-04-05T00:35:11Z</dcterms:modified>
</cp:coreProperties>
</file>